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8E1E41D-C19E-4349-BE1F-A43D5BF87F96}" type="datetimeFigureOut">
              <a:rPr lang="en-US" smtClean="0"/>
              <a:pPr/>
              <a:t>8/14/2009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4BD9F9E-AF64-4F77-8D66-EA6A284C87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/>
            </a:r>
            <a:br>
              <a:rPr lang="en-US" sz="3600" u="sng" dirty="0" smtClean="0">
                <a:latin typeface="Bodoni MT Black" pitchFamily="18" charset="0"/>
              </a:rPr>
            </a:br>
            <a:r>
              <a:rPr lang="en-US" sz="3600" u="sng" dirty="0" smtClean="0">
                <a:latin typeface="Bodoni MT Black" pitchFamily="18" charset="0"/>
              </a:rPr>
              <a:t>Bellringer, Monday, August 10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Each of the following sentences contains one or more errors. Find the errors and correct the sentences.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The cost of making a long-distance phone call, which can be high, Makes it hard. To keep in touch with family and friends except through letters.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u="sng" dirty="0" smtClean="0">
                <a:latin typeface="Bodoni MT Black" pitchFamily="18" charset="0"/>
              </a:rPr>
              <a:t>Bellringer, Tuesday, August 11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Each of the following sentences contains one or more errors. Find the errors and correct the sentences.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When I was younger, I played sports and do well at them.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2. Now I am awful in sports, but I will do well at schoolwork.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3. I always try, even if I thought something was difficult.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u="sng" dirty="0" smtClean="0"/>
              <a:t>Bellringer, Wednesday, August 12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Each of the following sentences contains one or more errors. Find the errors and correct the sentences.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I like to record the things my friends and me do.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2. My journal writing is a secret between my journal and I.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3. My best friend </a:t>
            </a:r>
            <a:r>
              <a:rPr lang="en-US" smtClean="0"/>
              <a:t>and  me share </a:t>
            </a:r>
            <a:r>
              <a:rPr lang="en-US" dirty="0" smtClean="0"/>
              <a:t>almost everything, but we don’t share our journals.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u="sng" dirty="0" smtClean="0"/>
              <a:t>Bellringer, Thursday, August 13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Each of the following sentences contains one or more errors. Find the errors and correct the sentences.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Specific verbs communicate more better than general verbs.</a:t>
            </a:r>
          </a:p>
          <a:p>
            <a:endParaRPr lang="en-US" dirty="0" smtClean="0"/>
          </a:p>
          <a:p>
            <a:r>
              <a:rPr lang="en-US" dirty="0" smtClean="0"/>
              <a:t>2. It may be more harder to find the most </a:t>
            </a:r>
            <a:r>
              <a:rPr lang="en-US" dirty="0" err="1" smtClean="0"/>
              <a:t>vividest</a:t>
            </a:r>
            <a:r>
              <a:rPr lang="en-US" dirty="0" smtClean="0"/>
              <a:t> word, but it’s worth the trouble.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Bellringer Quiz</a:t>
            </a:r>
            <a:br>
              <a:rPr lang="en-US" dirty="0" smtClean="0"/>
            </a:br>
            <a:r>
              <a:rPr lang="en-US" dirty="0" smtClean="0"/>
              <a:t>Friday, August 14, 2009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1. For Tuesday, August 12, write sentence #1 with the correct changes.</a:t>
            </a:r>
          </a:p>
          <a:p>
            <a:r>
              <a:rPr lang="en-US" dirty="0" smtClean="0"/>
              <a:t>2. For Thursday, August 13, write sentence #2 with the correct changes.</a:t>
            </a:r>
          </a:p>
          <a:p>
            <a:r>
              <a:rPr lang="en-US" dirty="0" smtClean="0"/>
              <a:t>3. For Wednesday, August 12, write sentence #1 with the correct changes.</a:t>
            </a:r>
          </a:p>
          <a:p>
            <a:r>
              <a:rPr lang="en-US" dirty="0" smtClean="0"/>
              <a:t>4. For Tuesday, August 12, write sentence #3 with the correct changes.</a:t>
            </a:r>
          </a:p>
          <a:p>
            <a:r>
              <a:rPr lang="en-US" dirty="0" smtClean="0"/>
              <a:t>5. For Thursday, August 13, write sentence #1 with the correct changes.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817</TotalTime>
  <Words>198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          Bellringer, Monday, August 10  Each of the following sentences contains one or more errors. Find the errors and correct the sentences.  The cost of making a long-distance phone call, which can be high, Makes it hard. To keep in touch with family and friends except through letters.</vt:lpstr>
      <vt:lpstr>Bellringer, Tuesday, August 11 Each of the following sentences contains one or more errors. Find the errors and correct the sentences.</vt:lpstr>
      <vt:lpstr>Bellringer, Wednesday, August 12 Each of the following sentences contains one or more errors. Find the errors and correct the sentences.</vt:lpstr>
      <vt:lpstr>Bellringer, Thursday, August 13 Each of the following sentences contains one or more errors. Find the errors and correct the sentences.</vt:lpstr>
      <vt:lpstr>Bellringer Quiz Friday, August 14, 2009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Bellringer, Monday, August 1 Each of the following sentences contains one or more errors. Find the errors and correct the sentences.  The cost of making a long-distance phone call, which can be high. Makes it hard. To keep in touch with family and friends except through letters.</dc:title>
  <dc:creator>swright</dc:creator>
  <cp:lastModifiedBy>swright</cp:lastModifiedBy>
  <cp:revision>51</cp:revision>
  <dcterms:created xsi:type="dcterms:W3CDTF">2009-08-10T12:31:44Z</dcterms:created>
  <dcterms:modified xsi:type="dcterms:W3CDTF">2009-08-14T11:32:56Z</dcterms:modified>
</cp:coreProperties>
</file>